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052" r:id="rId1"/>
  </p:sldMasterIdLst>
  <p:notesMasterIdLst>
    <p:notesMasterId r:id="rId12"/>
  </p:notesMasterIdLst>
  <p:handoutMasterIdLst>
    <p:handoutMasterId r:id="rId13"/>
  </p:handoutMasterIdLst>
  <p:sldIdLst>
    <p:sldId id="2175" r:id="rId2"/>
    <p:sldId id="2180" r:id="rId3"/>
    <p:sldId id="2200" r:id="rId4"/>
    <p:sldId id="2181" r:id="rId5"/>
    <p:sldId id="2169" r:id="rId6"/>
    <p:sldId id="2192" r:id="rId7"/>
    <p:sldId id="2197" r:id="rId8"/>
    <p:sldId id="2199" r:id="rId9"/>
    <p:sldId id="2186" r:id="rId10"/>
    <p:sldId id="2173" r:id="rId11"/>
  </p:sldIdLst>
  <p:sldSz cx="24387175" cy="13716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Nunito" pitchFamily="2" charset="0"/>
      <p:regular r:id="rId18"/>
      <p:bold r:id="rId19"/>
      <p:italic r:id="rId20"/>
      <p:boldItalic r:id="rId21"/>
    </p:embeddedFont>
    <p:embeddedFont>
      <p:font typeface="Poppins" panose="00000500000000000000" pitchFamily="2" charset="0"/>
      <p:regular r:id="rId22"/>
      <p:bold r:id="rId23"/>
      <p:italic r:id="rId24"/>
      <p:boldItalic r:id="rId25"/>
    </p:embeddedFont>
  </p:embeddedFontLst>
  <p:custDataLst>
    <p:tags r:id="rId2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itaia" id="{64AA256D-1D77-488B-93D8-74C631ED61F2}">
          <p14:sldIdLst>
            <p14:sldId id="2175"/>
            <p14:sldId id="2180"/>
            <p14:sldId id="2200"/>
            <p14:sldId id="2181"/>
            <p14:sldId id="2169"/>
            <p14:sldId id="2192"/>
            <p14:sldId id="2197"/>
            <p14:sldId id="2199"/>
            <p14:sldId id="2186"/>
            <p14:sldId id="2173"/>
          </p14:sldIdLst>
        </p14:section>
      </p14:sectionLst>
    </p:ext>
    <p:ext uri="{EFAFB233-063F-42B5-8137-9DF3F51BA10A}">
      <p15:sldGuideLst xmlns:p15="http://schemas.microsoft.com/office/powerpoint/2012/main">
        <p15:guide id="1" pos="10753" userDrawn="1">
          <p15:clr>
            <a:srgbClr val="A4A3A4"/>
          </p15:clr>
        </p15:guide>
        <p15:guide id="2" orient="horz" pos="49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signBall" initials="D" lastIdx="0" clrIdx="0">
    <p:extLst>
      <p:ext uri="{19B8F6BF-5375-455C-9EA6-DF929625EA0E}">
        <p15:presenceInfo xmlns:p15="http://schemas.microsoft.com/office/powerpoint/2012/main" userId="DesignBall" providerId="None"/>
      </p:ext>
    </p:extLst>
  </p:cmAuthor>
  <p:cmAuthor id="2" name="Elias" initials="E" lastIdx="1" clrIdx="1">
    <p:extLst>
      <p:ext uri="{19B8F6BF-5375-455C-9EA6-DF929625EA0E}">
        <p15:presenceInfo xmlns:p15="http://schemas.microsoft.com/office/powerpoint/2012/main" userId="Elia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DF"/>
    <a:srgbClr val="0B0A18"/>
    <a:srgbClr val="DD1964"/>
    <a:srgbClr val="908FA2"/>
    <a:srgbClr val="A0A045"/>
    <a:srgbClr val="4E47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42FD5F-C209-4D5A-9F62-C867047268D1}" v="325" dt="2021-02-25T18:16:11.9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7" autoAdjust="0"/>
    <p:restoredTop sz="97179" autoAdjust="0"/>
  </p:normalViewPr>
  <p:slideViewPr>
    <p:cSldViewPr snapToGrid="0">
      <p:cViewPr varScale="1">
        <p:scale>
          <a:sx n="51" d="100"/>
          <a:sy n="51" d="100"/>
        </p:scale>
        <p:origin x="174" y="300"/>
      </p:cViewPr>
      <p:guideLst>
        <p:guide pos="10753"/>
        <p:guide orient="horz" pos="4920"/>
      </p:guideLst>
    </p:cSldViewPr>
  </p:slideViewPr>
  <p:outlineViewPr>
    <p:cViewPr>
      <p:scale>
        <a:sx n="33" d="100"/>
        <a:sy n="33" d="100"/>
      </p:scale>
      <p:origin x="0" y="-34077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" d="100"/>
        <a:sy n="20" d="100"/>
      </p:scale>
      <p:origin x="0" y="-1275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BF3157A-29E6-4616-9B5C-FD5DE03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699D283-D0C0-4EB0-8214-08BAEA9568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AA69EE-2BCB-43CF-8E23-6A8FF6D0C633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7D57F63-4617-4928-BD74-3A2C721284B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54C4DB2-467A-4C8E-B885-1C86861474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47E0FC-A7F6-44DF-8FF2-881BF18F4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83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2.svg>
</file>

<file path=ppt/media/image3.png>
</file>

<file path=ppt/media/image4.sv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/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/>
            <a:lvl1pPr algn="r">
              <a:defRPr sz="1200"/>
            </a:lvl1pPr>
          </a:lstStyle>
          <a:p>
            <a:fld id="{3F8E4EF3-7FAC-4AF9-AF98-E30F6AD30461}" type="datetimeFigureOut">
              <a:rPr lang="en-US" smtClean="0"/>
              <a:pPr/>
              <a:t>5/31/2021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/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/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/>
            <a:lvl1pPr algn="r">
              <a:defRPr sz="1200"/>
            </a:lvl1pPr>
          </a:lstStyle>
          <a:p>
            <a:fld id="{E502A053-9E28-4D4C-B446-3C2814735BD1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564432"/>
      </p:ext>
    </p:extLst>
  </p:cSld>
  <p:clrMap bg1="lt1" tx1="dk1" bg2="lt2" tx2="dk2" accent1="accent1" accent2="accent2" accent3="accent3" accent4="accent4" accent5="accent5" accent6="accent6" hlink="hlink" folHlink="folHlink"/>
  <p:notesStyle>
    <a:defPPr/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2A053-9E28-4D4C-B446-3C2814735BD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33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754329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áfico 19">
            <a:extLst>
              <a:ext uri="{FF2B5EF4-FFF2-40B4-BE49-F238E27FC236}">
                <a16:creationId xmlns:a16="http://schemas.microsoft.com/office/drawing/2014/main" id="{05810804-1DC7-4E94-836B-9649CD6F40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738044" y="11833411"/>
            <a:ext cx="1139927" cy="140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700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1" r:id="rId1"/>
  </p:sldLayoutIdLst>
  <p:transition/>
  <p:txStyles>
    <p:titleStyle>
      <a:defPPr/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defPPr/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624" userDrawn="1">
          <p15:clr>
            <a:srgbClr val="F26B43"/>
          </p15:clr>
        </p15:guide>
        <p15:guide id="4" orient="horz" pos="8016" userDrawn="1">
          <p15:clr>
            <a:srgbClr val="F26B43"/>
          </p15:clr>
        </p15:guide>
        <p15:guide id="6" pos="625" userDrawn="1">
          <p15:clr>
            <a:srgbClr val="F26B43"/>
          </p15:clr>
        </p15:guide>
        <p15:guide id="7" orient="horz" userDrawn="1">
          <p15:clr>
            <a:srgbClr val="F26B43"/>
          </p15:clr>
        </p15:guide>
        <p15:guide id="8" orient="horz" pos="8640" userDrawn="1">
          <p15:clr>
            <a:srgbClr val="F26B43"/>
          </p15:clr>
        </p15:guide>
        <p15:guide id="9" userDrawn="1">
          <p15:clr>
            <a:srgbClr val="F26B43"/>
          </p15:clr>
        </p15:guide>
        <p15:guide id="10" pos="14737" userDrawn="1">
          <p15:clr>
            <a:srgbClr val="F26B43"/>
          </p15:clr>
        </p15:guide>
        <p15:guide id="11" pos="1536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495097DB-EDB1-4BF3-98C4-AD74A94E819B}"/>
              </a:ext>
            </a:extLst>
          </p:cNvPr>
          <p:cNvSpPr txBox="1"/>
          <p:nvPr/>
        </p:nvSpPr>
        <p:spPr>
          <a:xfrm>
            <a:off x="7096569" y="11754315"/>
            <a:ext cx="9210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>
              <a:spcAft>
                <a:spcPts val="600"/>
              </a:spcAft>
            </a:pPr>
            <a:r>
              <a:rPr lang="en-US" sz="3600" b="1" dirty="0" err="1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Fabrício</a:t>
            </a:r>
            <a:r>
              <a:rPr lang="en-US" sz="3600" b="1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			RA: 01211035		1ADS-B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7D362990-690E-4E35-947A-3F5CF5757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78702" y="761356"/>
            <a:ext cx="7422909" cy="819612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C7A0EA9-2C4E-44F4-A6A2-C53A187C2468}"/>
              </a:ext>
            </a:extLst>
          </p:cNvPr>
          <p:cNvSpPr txBox="1"/>
          <p:nvPr/>
        </p:nvSpPr>
        <p:spPr>
          <a:xfrm>
            <a:off x="11865780" y="4388516"/>
            <a:ext cx="710816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115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Altas</a:t>
            </a:r>
          </a:p>
          <a:p>
            <a:pPr algn="l"/>
            <a:r>
              <a:rPr lang="pt-BR" sz="115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Jornadas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26FAFBC-001B-43B1-A709-8C2BE148E74B}"/>
              </a:ext>
            </a:extLst>
          </p:cNvPr>
          <p:cNvSpPr txBox="1"/>
          <p:nvPr/>
        </p:nvSpPr>
        <p:spPr>
          <a:xfrm>
            <a:off x="12012729" y="8020279"/>
            <a:ext cx="80957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44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Bike Media</a:t>
            </a:r>
          </a:p>
        </p:txBody>
      </p:sp>
    </p:spTree>
    <p:extLst>
      <p:ext uri="{BB962C8B-B14F-4D97-AF65-F5344CB8AC3E}">
        <p14:creationId xmlns:p14="http://schemas.microsoft.com/office/powerpoint/2010/main" val="353117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B89F695-53FA-4A9F-997B-A036DF892CF2}"/>
              </a:ext>
            </a:extLst>
          </p:cNvPr>
          <p:cNvSpPr txBox="1"/>
          <p:nvPr/>
        </p:nvSpPr>
        <p:spPr>
          <a:xfrm>
            <a:off x="510305" y="1268013"/>
            <a:ext cx="1866352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239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Obrigado</a:t>
            </a:r>
            <a:r>
              <a:rPr lang="en-US" sz="199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!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AB9A5BA-5016-4A73-99F1-0FE2A437A31D}"/>
              </a:ext>
            </a:extLst>
          </p:cNvPr>
          <p:cNvSpPr txBox="1"/>
          <p:nvPr/>
        </p:nvSpPr>
        <p:spPr>
          <a:xfrm>
            <a:off x="510305" y="5448398"/>
            <a:ext cx="130159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36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Referências</a:t>
            </a:r>
            <a:r>
              <a:rPr lang="en-US" sz="3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</a:p>
          <a:p>
            <a:r>
              <a:rPr lang="en-US" sz="3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https://blog.bikeregistrada.com.br/o-que-e-ciclismo/</a:t>
            </a:r>
          </a:p>
          <a:p>
            <a:endParaRPr lang="en-US" sz="36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https://www.minhavida.com.br/fitness/tudo-sobre/36011-ciclismo</a:t>
            </a:r>
          </a:p>
          <a:p>
            <a:endParaRPr lang="en-US" sz="36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36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https://unsplash.com/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0D46887D-40B9-4DED-9234-1663A96C6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679" y="10500921"/>
            <a:ext cx="2717050" cy="3000076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DD19F4D1-7F5C-4F7B-B1BA-C79210F26C26}"/>
              </a:ext>
            </a:extLst>
          </p:cNvPr>
          <p:cNvSpPr txBox="1"/>
          <p:nvPr/>
        </p:nvSpPr>
        <p:spPr>
          <a:xfrm>
            <a:off x="3265515" y="11068108"/>
            <a:ext cx="71081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48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Altas</a:t>
            </a:r>
          </a:p>
          <a:p>
            <a:pPr algn="l"/>
            <a:r>
              <a:rPr lang="pt-BR" sz="48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Jornadas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D546B2B-7FEA-4141-B8F6-3D11F58330EC}"/>
              </a:ext>
            </a:extLst>
          </p:cNvPr>
          <p:cNvSpPr txBox="1"/>
          <p:nvPr/>
        </p:nvSpPr>
        <p:spPr>
          <a:xfrm>
            <a:off x="3265515" y="12977777"/>
            <a:ext cx="8095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Bike Media</a:t>
            </a:r>
          </a:p>
        </p:txBody>
      </p:sp>
    </p:spTree>
    <p:extLst>
      <p:ext uri="{BB962C8B-B14F-4D97-AF65-F5344CB8AC3E}">
        <p14:creationId xmlns:p14="http://schemas.microsoft.com/office/powerpoint/2010/main" val="31982250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>
            <a:extLst>
              <a:ext uri="{FF2B5EF4-FFF2-40B4-BE49-F238E27FC236}">
                <a16:creationId xmlns:a16="http://schemas.microsoft.com/office/drawing/2014/main" id="{7C74B290-ED01-4D09-8C91-261D745D0C3B}"/>
              </a:ext>
            </a:extLst>
          </p:cNvPr>
          <p:cNvSpPr txBox="1"/>
          <p:nvPr/>
        </p:nvSpPr>
        <p:spPr>
          <a:xfrm>
            <a:off x="1021884" y="1228918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pt-BR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Inicio</a:t>
            </a:r>
            <a:r>
              <a:rPr lang="en-US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 </a:t>
            </a:r>
            <a:r>
              <a:rPr lang="pt-BR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ideia</a:t>
            </a:r>
            <a:endParaRPr lang="pt-BR" sz="72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790C3D43-1494-4BEA-B276-3F67DC373760}"/>
              </a:ext>
            </a:extLst>
          </p:cNvPr>
          <p:cNvSpPr txBox="1"/>
          <p:nvPr/>
        </p:nvSpPr>
        <p:spPr>
          <a:xfrm>
            <a:off x="1241527" y="4370394"/>
            <a:ext cx="927692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 2019 me encontrei no Hobby;</a:t>
            </a:r>
          </a:p>
          <a:p>
            <a:endParaRPr lang="pt-BR" sz="4400" spc="300" dirty="0">
              <a:solidFill>
                <a:srgbClr val="908FA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 encontrava sedentário;</a:t>
            </a:r>
          </a:p>
          <a:p>
            <a:endParaRPr lang="pt-BR" sz="4400" spc="300" dirty="0">
              <a:solidFill>
                <a:srgbClr val="908FA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 manteve em contato com meu irmão;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B560D238-25A4-482B-97A6-45889BAC2D4E}"/>
              </a:ext>
            </a:extLst>
          </p:cNvPr>
          <p:cNvSpPr/>
          <p:nvPr/>
        </p:nvSpPr>
        <p:spPr>
          <a:xfrm>
            <a:off x="1021884" y="2461156"/>
            <a:ext cx="3492966" cy="13211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3" name="Imagem 12" descr="Pessoa andando de bicicleta na rua&#10;&#10;Descrição gerada automaticamente">
            <a:extLst>
              <a:ext uri="{FF2B5EF4-FFF2-40B4-BE49-F238E27FC236}">
                <a16:creationId xmlns:a16="http://schemas.microsoft.com/office/drawing/2014/main" id="{F024B2A8-B036-4383-B227-D08483F09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2801" y="4063041"/>
            <a:ext cx="9625861" cy="64180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6473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4" grpId="0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>
            <a:extLst>
              <a:ext uri="{FF2B5EF4-FFF2-40B4-BE49-F238E27FC236}">
                <a16:creationId xmlns:a16="http://schemas.microsoft.com/office/drawing/2014/main" id="{7C74B290-ED01-4D09-8C91-261D745D0C3B}"/>
              </a:ext>
            </a:extLst>
          </p:cNvPr>
          <p:cNvSpPr txBox="1"/>
          <p:nvPr/>
        </p:nvSpPr>
        <p:spPr>
          <a:xfrm>
            <a:off x="1021884" y="1228918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pt-BR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Desafios</a:t>
            </a:r>
            <a:endParaRPr lang="pt-BR" sz="72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790C3D43-1494-4BEA-B276-3F67DC373760}"/>
              </a:ext>
            </a:extLst>
          </p:cNvPr>
          <p:cNvSpPr txBox="1"/>
          <p:nvPr/>
        </p:nvSpPr>
        <p:spPr>
          <a:xfrm>
            <a:off x="1448561" y="4266877"/>
            <a:ext cx="927692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Planejamento de demanda;</a:t>
            </a:r>
          </a:p>
          <a:p>
            <a:endParaRPr lang="pt-BR" sz="4400" spc="300" dirty="0">
              <a:solidFill>
                <a:srgbClr val="908FA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Senso de urgência;</a:t>
            </a:r>
          </a:p>
          <a:p>
            <a:endParaRPr lang="pt-BR" sz="4400" spc="300" dirty="0">
              <a:solidFill>
                <a:srgbClr val="908FA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Priorização de </a:t>
            </a:r>
            <a:r>
              <a:rPr lang="pt-BR" sz="4400" spc="300" dirty="0" err="1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steps</a:t>
            </a:r>
            <a:r>
              <a:rPr lang="pt-BR" sz="4400" spc="300" dirty="0">
                <a:solidFill>
                  <a:srgbClr val="908FA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;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B560D238-25A4-482B-97A6-45889BAC2D4E}"/>
              </a:ext>
            </a:extLst>
          </p:cNvPr>
          <p:cNvSpPr/>
          <p:nvPr/>
        </p:nvSpPr>
        <p:spPr>
          <a:xfrm>
            <a:off x="1021884" y="2461156"/>
            <a:ext cx="3492966" cy="13211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3" name="Imagem 2" descr="Homem andando na terra&#10;&#10;Descrição gerada automaticamente com confiança média">
            <a:extLst>
              <a:ext uri="{FF2B5EF4-FFF2-40B4-BE49-F238E27FC236}">
                <a16:creationId xmlns:a16="http://schemas.microsoft.com/office/drawing/2014/main" id="{2F6B77D4-2DFE-4CC9-AF8A-92410D14C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2835" y="779996"/>
            <a:ext cx="9117005" cy="121560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3687853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4" grpId="0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909F2A05-B659-4AF8-87FB-64A677F8801E}"/>
              </a:ext>
            </a:extLst>
          </p:cNvPr>
          <p:cNvSpPr txBox="1"/>
          <p:nvPr/>
        </p:nvSpPr>
        <p:spPr>
          <a:xfrm>
            <a:off x="1104181" y="707784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HLD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D64F67F-98BE-4AC8-9C08-314FA553DE5A}"/>
              </a:ext>
            </a:extLst>
          </p:cNvPr>
          <p:cNvSpPr/>
          <p:nvPr/>
        </p:nvSpPr>
        <p:spPr>
          <a:xfrm>
            <a:off x="1293962" y="1908113"/>
            <a:ext cx="2689412" cy="979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21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058BE4C0-A968-4F8C-92C6-E83999A01717}"/>
              </a:ext>
            </a:extLst>
          </p:cNvPr>
          <p:cNvSpPr txBox="1"/>
          <p:nvPr/>
        </p:nvSpPr>
        <p:spPr>
          <a:xfrm>
            <a:off x="998420" y="923750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LLD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7F6F0C5-90C8-4D8B-9D8F-2BF0D014DD88}"/>
              </a:ext>
            </a:extLst>
          </p:cNvPr>
          <p:cNvSpPr/>
          <p:nvPr/>
        </p:nvSpPr>
        <p:spPr>
          <a:xfrm>
            <a:off x="998420" y="2075085"/>
            <a:ext cx="2689412" cy="979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59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10">
            <a:extLst>
              <a:ext uri="{FF2B5EF4-FFF2-40B4-BE49-F238E27FC236}">
                <a16:creationId xmlns:a16="http://schemas.microsoft.com/office/drawing/2014/main" id="{0E61DE47-1DDE-4344-8CCC-AECCA9E13971}"/>
              </a:ext>
            </a:extLst>
          </p:cNvPr>
          <p:cNvSpPr txBox="1"/>
          <p:nvPr/>
        </p:nvSpPr>
        <p:spPr>
          <a:xfrm>
            <a:off x="598370" y="1047928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Backlog</a:t>
            </a:r>
            <a:endParaRPr lang="en-US" sz="72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55BB94D2-E4E1-442E-834C-45A383982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55509" y="3219922"/>
            <a:ext cx="7276155" cy="7276155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B1BDCC0-1F82-4CA3-94E3-6E00E2E49A4B}"/>
              </a:ext>
            </a:extLst>
          </p:cNvPr>
          <p:cNvSpPr/>
          <p:nvPr/>
        </p:nvSpPr>
        <p:spPr>
          <a:xfrm>
            <a:off x="598370" y="2198160"/>
            <a:ext cx="2689412" cy="979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981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6350CDCB-5061-4127-8121-2D4577A30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4" y="-38100"/>
            <a:ext cx="23389226" cy="14117821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F88BA92-C3D1-4649-99E0-B6D618711DFC}"/>
              </a:ext>
            </a:extLst>
          </p:cNvPr>
          <p:cNvSpPr txBox="1"/>
          <p:nvPr/>
        </p:nvSpPr>
        <p:spPr>
          <a:xfrm>
            <a:off x="16323456" y="8565064"/>
            <a:ext cx="74164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rgbClr val="0B0A1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Modelo Lógico</a:t>
            </a:r>
            <a:endParaRPr lang="en-US" sz="7200" b="1" dirty="0">
              <a:solidFill>
                <a:srgbClr val="0B0A1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FC7F7E57-B3F7-477C-8561-1BCD087B42E7}"/>
              </a:ext>
            </a:extLst>
          </p:cNvPr>
          <p:cNvSpPr/>
          <p:nvPr/>
        </p:nvSpPr>
        <p:spPr>
          <a:xfrm>
            <a:off x="16540443" y="9765393"/>
            <a:ext cx="2689412" cy="979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762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A7D77BC6-68F1-46E7-AC05-F86539368EA6}"/>
              </a:ext>
            </a:extLst>
          </p:cNvPr>
          <p:cNvSpPr txBox="1"/>
          <p:nvPr/>
        </p:nvSpPr>
        <p:spPr>
          <a:xfrm>
            <a:off x="598370" y="372582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chemeClr val="bg1"/>
                </a:solidFill>
                <a:latin typeface="Nunito" pitchFamily="2" charset="0"/>
                <a:cs typeface="Avenir Book" panose="020B0503020203020204" pitchFamily="34" charset="-78"/>
              </a:rPr>
              <a:t>Por Dentro Do Site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577308AD-72A6-4F7F-B0B5-5D506369099A}"/>
              </a:ext>
            </a:extLst>
          </p:cNvPr>
          <p:cNvSpPr/>
          <p:nvPr/>
        </p:nvSpPr>
        <p:spPr>
          <a:xfrm>
            <a:off x="598370" y="1523916"/>
            <a:ext cx="2689412" cy="97989"/>
          </a:xfrm>
          <a:prstGeom prst="rect">
            <a:avLst/>
          </a:prstGeom>
          <a:solidFill>
            <a:srgbClr val="DD19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B2F51F5A-14BC-4CD6-8B8D-2D05D1CA8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70678" y="2759935"/>
            <a:ext cx="7422909" cy="819612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E61D6CC-8D20-4119-A2AB-2088A10B1F11}"/>
              </a:ext>
            </a:extLst>
          </p:cNvPr>
          <p:cNvSpPr txBox="1"/>
          <p:nvPr/>
        </p:nvSpPr>
        <p:spPr>
          <a:xfrm>
            <a:off x="12357756" y="6387095"/>
            <a:ext cx="710816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115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Altas</a:t>
            </a:r>
          </a:p>
          <a:p>
            <a:pPr algn="l"/>
            <a:r>
              <a:rPr lang="pt-BR" sz="115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Jornadas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32AF98C-3A67-4B57-851C-499B96B78A47}"/>
              </a:ext>
            </a:extLst>
          </p:cNvPr>
          <p:cNvSpPr txBox="1"/>
          <p:nvPr/>
        </p:nvSpPr>
        <p:spPr>
          <a:xfrm>
            <a:off x="12504705" y="10018858"/>
            <a:ext cx="80957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4400" dirty="0">
                <a:solidFill>
                  <a:srgbClr val="FFEDD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Bike Media</a:t>
            </a:r>
          </a:p>
        </p:txBody>
      </p:sp>
    </p:spTree>
    <p:extLst>
      <p:ext uri="{BB962C8B-B14F-4D97-AF65-F5344CB8AC3E}">
        <p14:creationId xmlns:p14="http://schemas.microsoft.com/office/powerpoint/2010/main" val="35579243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 animBg="1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A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áfico 5">
            <a:extLst>
              <a:ext uri="{FF2B5EF4-FFF2-40B4-BE49-F238E27FC236}">
                <a16:creationId xmlns:a16="http://schemas.microsoft.com/office/drawing/2014/main" id="{9C0FA0E5-4612-4A5F-BE51-7890FACAF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0708" y="3515121"/>
            <a:ext cx="6685757" cy="6685757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59F8DFE-33F8-4C4F-9C5F-F2FF90752CD0}"/>
              </a:ext>
            </a:extLst>
          </p:cNvPr>
          <p:cNvSpPr txBox="1"/>
          <p:nvPr/>
        </p:nvSpPr>
        <p:spPr>
          <a:xfrm>
            <a:off x="650586" y="272508"/>
            <a:ext cx="15130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en-US" sz="72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GitHub</a:t>
            </a:r>
            <a:endParaRPr lang="en-US" sz="72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8BA44E7-B678-4DBB-A0AE-FEA3BBB3E68D}"/>
              </a:ext>
            </a:extLst>
          </p:cNvPr>
          <p:cNvSpPr/>
          <p:nvPr/>
        </p:nvSpPr>
        <p:spPr>
          <a:xfrm>
            <a:off x="650586" y="1510106"/>
            <a:ext cx="2689412" cy="979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/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74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5.0.3"/>
  <p:tag name="AS_OS" val="Microsoft Windows NT 10.0.17763.0"/>
  <p:tag name="AS_RELEASE_DATE" val="2021.01.14"/>
  <p:tag name="AS_TITLE" val="Aspose.Slides for .NET Standard 2.0"/>
  <p:tag name="AS_VERSION" val="21.1"/>
</p:tagLst>
</file>

<file path=ppt/theme/theme1.xml><?xml version="1.0" encoding="utf-8"?>
<a:theme xmlns:a="http://schemas.openxmlformats.org/drawingml/2006/main" name="Layout of version 4.5">
  <a:themeElements>
    <a:clrScheme name="Custom 1">
      <a:dk1>
        <a:srgbClr val="172144"/>
      </a:dk1>
      <a:lt1>
        <a:srgbClr val="FFFFFF"/>
      </a:lt1>
      <a:dk2>
        <a:srgbClr val="172144"/>
      </a:dk2>
      <a:lt2>
        <a:srgbClr val="FFFFFF"/>
      </a:lt2>
      <a:accent1>
        <a:srgbClr val="FF2D5E"/>
      </a:accent1>
      <a:accent2>
        <a:srgbClr val="0D0884"/>
      </a:accent2>
      <a:accent3>
        <a:srgbClr val="FCB736"/>
      </a:accent3>
      <a:accent4>
        <a:srgbClr val="FC7033"/>
      </a:accent4>
      <a:accent5>
        <a:srgbClr val="3853F4"/>
      </a:accent5>
      <a:accent6>
        <a:srgbClr val="FF4D9E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30313</TotalTime>
  <Words>106</Words>
  <Application>Microsoft Office PowerPoint</Application>
  <PresentationFormat>Personalizar</PresentationFormat>
  <Paragraphs>36</Paragraphs>
  <Slides>10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Nunito</vt:lpstr>
      <vt:lpstr>Poppins</vt:lpstr>
      <vt:lpstr>Arial</vt:lpstr>
      <vt:lpstr>Calibri</vt:lpstr>
      <vt:lpstr>Layout of version 4.5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DesignBall</dc:creator>
  <cp:lastModifiedBy>Fabricio Ajala</cp:lastModifiedBy>
  <cp:revision>1687</cp:revision>
  <dcterms:created xsi:type="dcterms:W3CDTF">2017-10-27T02:31:07Z</dcterms:created>
  <dcterms:modified xsi:type="dcterms:W3CDTF">2021-05-31T09:45:23Z</dcterms:modified>
</cp:coreProperties>
</file>

<file path=docProps/thumbnail.jpeg>
</file>